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4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21" hasCustomPrompt="1"/>
          </p:nvPr>
        </p:nvSpPr>
        <p:spPr>
          <a:xfrm>
            <a:off x="1201342" y="7223190"/>
            <a:ext cx="21971002" cy="1905002"/>
          </a:xfrm>
          <a:prstGeom prst="rect">
            <a:avLst/>
          </a:prstGeom>
        </p:spPr>
        <p:txBody>
          <a:bodyPr/>
          <a:lstStyle>
            <a:lvl1pPr marL="0" indent="0" defTabSz="825500">
              <a:lnSpc>
                <a:spcPct val="100000"/>
              </a:lnSpc>
              <a:spcBef>
                <a:spcPts val="0"/>
              </a:spcBef>
              <a:buSzTx/>
              <a:buNone/>
              <a:defRPr sz="550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99" name="Titolo"/>
          <p:cNvSpPr txBox="1">
            <a:spLocks noGrp="1"/>
          </p:cNvSpPr>
          <p:nvPr>
            <p:ph type="title" hasCustomPrompt="1"/>
          </p:nvPr>
        </p:nvSpPr>
        <p:spPr>
          <a:xfrm>
            <a:off x="1206500" y="1079500"/>
            <a:ext cx="21971000" cy="1434950"/>
          </a:xfrm>
          <a:prstGeom prst="rect">
            <a:avLst/>
          </a:prstGeom>
        </p:spPr>
        <p:txBody>
          <a:bodyPr/>
          <a:lstStyle/>
          <a:p>
            <a:r>
              <a:t>Titolo</a:t>
            </a:r>
          </a:p>
        </p:txBody>
      </p:sp>
      <p:sp>
        <p:nvSpPr>
          <p:cNvPr id="100"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10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10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109"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programma</a:t>
            </a:r>
          </a:p>
          <a:p>
            <a:pPr lvl="1"/>
            <a:endParaRPr/>
          </a:p>
          <a:p>
            <a:pPr lvl="2"/>
            <a:endParaRPr/>
          </a:p>
          <a:p>
            <a:pPr lvl="3"/>
            <a:endParaRPr/>
          </a:p>
          <a:p>
            <a:pPr lvl="4"/>
            <a:endParaRPr/>
          </a:p>
        </p:txBody>
      </p:sp>
      <p:sp>
        <p:nvSpPr>
          <p:cNvPr id="110" name="Corpo livello uno…"/>
          <p:cNvSpPr txBox="1">
            <a:spLocks noGrp="1"/>
          </p:cNvSpPr>
          <p:nvPr>
            <p:ph type="body" idx="21" hasCustomPrompt="1"/>
          </p:nvPr>
        </p:nvSpPr>
        <p:spPr>
          <a:prstGeom prst="rect">
            <a:avLst/>
          </a:prstGeom>
        </p:spPr>
        <p:txBody>
          <a:bodyPr/>
          <a:lstStyle>
            <a:lvl1pPr marL="0" indent="0" defTabSz="825500">
              <a:lnSpc>
                <a:spcPct val="100000"/>
              </a:lnSpc>
              <a:spcBef>
                <a:spcPts val="1800"/>
              </a:spcBef>
              <a:buSzTx/>
              <a:buNone/>
              <a:defRPr sz="5500" spc="-99"/>
            </a:lvl1pPr>
          </a:lstStyle>
          <a:p>
            <a:r>
              <a:t>Argomenti del programma</a:t>
            </a:r>
          </a:p>
        </p:txBody>
      </p:sp>
      <p:sp>
        <p:nvSpPr>
          <p:cNvPr id="1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118" name="Corpo livello uno…"/>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11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26" name="Corpo livello uno…"/>
          <p:cNvSpPr txBox="1">
            <a:spLocks noGrp="1"/>
          </p:cNvSpPr>
          <p:nvPr>
            <p:ph type="body" idx="1" hasCustomPrompt="1"/>
          </p:nvPr>
        </p:nvSpPr>
        <p:spPr>
          <a:xfrm>
            <a:off x="1206500" y="1075926"/>
            <a:ext cx="21971000" cy="7241586"/>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Dettagli informazione"/>
          <p:cNvSpPr txBox="1">
            <a:spLocks noGrp="1"/>
          </p:cNvSpPr>
          <p:nvPr>
            <p:ph type="body" sz="quarter" idx="21" hasCustomPrompt="1"/>
          </p:nvPr>
        </p:nvSpPr>
        <p:spPr>
          <a:xfrm>
            <a:off x="1206500" y="8262180"/>
            <a:ext cx="21971000" cy="934780"/>
          </a:xfrm>
          <a:prstGeom prst="rect">
            <a:avLst/>
          </a:prstGeom>
        </p:spPr>
        <p:txBody>
          <a:bodyPr lIns="45718" tIns="45718" rIns="45718" bIns="45718"/>
          <a:lstStyle>
            <a:lvl1pPr marL="0" indent="0" algn="ctr" defTabSz="825500">
              <a:lnSpc>
                <a:spcPct val="100000"/>
              </a:lnSpc>
              <a:spcBef>
                <a:spcPts val="0"/>
              </a:spcBef>
              <a:buSzTx/>
              <a:buNone/>
              <a:defRPr sz="5500" b="1"/>
            </a:lvl1pPr>
          </a:lstStyle>
          <a:p>
            <a:r>
              <a:t>Dettagli informazione</a:t>
            </a:r>
          </a:p>
        </p:txBody>
      </p:sp>
      <p:sp>
        <p:nvSpPr>
          <p:cNvPr id="12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35" name="Corpo livello uno…"/>
          <p:cNvSpPr txBox="1">
            <a:spLocks noGrp="1"/>
          </p:cNvSpPr>
          <p:nvPr>
            <p:ph type="body" sz="quarter" idx="1" hasCustomPrompt="1"/>
          </p:nvPr>
        </p:nvSpPr>
        <p:spPr>
          <a:xfrm>
            <a:off x="2430024" y="10675453"/>
            <a:ext cx="20200054"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Attribuzione</a:t>
            </a:r>
          </a:p>
          <a:p>
            <a:pPr lvl="1"/>
            <a:endParaRPr/>
          </a:p>
          <a:p>
            <a:pPr lvl="2"/>
            <a:endParaRPr/>
          </a:p>
          <a:p>
            <a:pPr lvl="3"/>
            <a:endParaRPr/>
          </a:p>
          <a:p>
            <a:pPr lvl="4"/>
            <a:endParaRPr/>
          </a:p>
        </p:txBody>
      </p:sp>
      <p:sp>
        <p:nvSpPr>
          <p:cNvPr id="136" name="Corpo livello uno…"/>
          <p:cNvSpPr txBox="1">
            <a:spLocks noGrp="1"/>
          </p:cNvSpPr>
          <p:nvPr>
            <p:ph type="body" sz="half" idx="21" hasCustomPrompt="1"/>
          </p:nvPr>
        </p:nvSpPr>
        <p:spPr>
          <a:xfrm>
            <a:off x="1753923" y="4939860"/>
            <a:ext cx="20876154" cy="3836281"/>
          </a:xfrm>
          <a:prstGeom prst="rect">
            <a:avLst/>
          </a:prstGeom>
        </p:spPr>
        <p:txBody>
          <a:bodyPr/>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“Citazione degna di nota”</a:t>
            </a:r>
          </a:p>
        </p:txBody>
      </p:sp>
      <p:sp>
        <p:nvSpPr>
          <p:cNvPr id="13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44"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62" name="Titolo Testo"/>
          <p:cNvSpPr txBox="1">
            <a:spLocks noGrp="1"/>
          </p:cNvSpPr>
          <p:nvPr>
            <p:ph type="title"/>
          </p:nvPr>
        </p:nvSpPr>
        <p:spPr>
          <a:prstGeom prst="rect">
            <a:avLst/>
          </a:prstGeom>
        </p:spPr>
        <p:txBody>
          <a:bodyPr/>
          <a:lstStyle/>
          <a:p>
            <a:r>
              <a:t>Titolo Testo</a:t>
            </a:r>
          </a:p>
        </p:txBody>
      </p:sp>
      <p:sp>
        <p:nvSpPr>
          <p:cNvPr id="16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Corpo livello uno…"/>
          <p:cNvSpPr txBox="1">
            <a:spLocks noGrp="1"/>
          </p:cNvSpPr>
          <p:nvPr>
            <p:ph type="body" sz="quarter" idx="1" hasCustomPrompt="1"/>
          </p:nvPr>
        </p:nvSpPr>
        <p:spPr>
          <a:xfrm>
            <a:off x="1207690" y="1106137"/>
            <a:ext cx="21968621"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1206500" y="11609909"/>
            <a:ext cx="21971000" cy="1116953"/>
          </a:xfrm>
          <a:prstGeom prst="rect">
            <a:avLst/>
          </a:prstGeom>
        </p:spPr>
        <p:txBody>
          <a:bodyPr/>
          <a:lstStyle>
            <a:lvl1pPr marL="0" indent="0" defTabSz="825500">
              <a:lnSpc>
                <a:spcPct val="100000"/>
              </a:lnSpc>
              <a:spcBef>
                <a:spcPts val="0"/>
              </a:spcBef>
              <a:buSzTx/>
              <a:buNone/>
              <a:defRPr sz="550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1206500" y="1270000"/>
            <a:ext cx="9779000" cy="5882274"/>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d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44" name="Corpo livello uno…"/>
          <p:cNvSpPr txBox="1">
            <a:spLocks noGrp="1"/>
          </p:cNvSpPr>
          <p:nvPr>
            <p:ph type="body" idx="21" hasCustomPrompt="1"/>
          </p:nvPr>
        </p:nvSpPr>
        <p:spPr>
          <a:prstGeom prst="rect">
            <a:avLst/>
          </a:prstGeom>
        </p:spPr>
        <p:txBody>
          <a:bodyPr/>
          <a:lstStyle/>
          <a:p>
            <a:r>
              <a:t>Testo elenco puntato diapositiva</a:t>
            </a: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1206500" y="4248503"/>
            <a:ext cx="9779000" cy="8256631"/>
          </a:xfrm>
          <a:prstGeom prst="rect">
            <a:avLst/>
          </a:prstGeom>
        </p:spPr>
        <p:txBody>
          <a:bodyPr/>
          <a:lstStyle/>
          <a:p>
            <a:r>
              <a:t>Testo elenco puntato diapositiva</a:t>
            </a:r>
          </a:p>
        </p:txBody>
      </p:sp>
      <p:sp>
        <p:nvSpPr>
          <p:cNvPr id="62" name="Pappardelle con burro al prezzemolo, nocciole tostate e scaglie di parmigiano"/>
          <p:cNvSpPr>
            <a:spLocks noGrp="1"/>
          </p:cNvSpPr>
          <p:nvPr>
            <p:ph type="pic" idx="22"/>
          </p:nvPr>
        </p:nvSpPr>
        <p:spPr>
          <a:xfrm>
            <a:off x="12192000" y="-407266"/>
            <a:ext cx="10916874" cy="14555833"/>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lenco e diretta piccola">
    <p:spTree>
      <p:nvGrpSpPr>
        <p:cNvPr id="1" name=""/>
        <p:cNvGrpSpPr/>
        <p:nvPr/>
      </p:nvGrpSpPr>
      <p:grpSpPr>
        <a:xfrm>
          <a:off x="0" y="0"/>
          <a:ext cx="0" cy="0"/>
          <a:chOff x="0" y="0"/>
          <a:chExt cx="0" cy="0"/>
        </a:xfrm>
      </p:grpSpPr>
      <p:sp>
        <p:nvSpPr>
          <p:cNvPr id="71" name="Corpo livello uno…"/>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72" name="Corpo livello uno…"/>
          <p:cNvSpPr txBox="1">
            <a:spLocks noGrp="1"/>
          </p:cNvSpPr>
          <p:nvPr>
            <p:ph type="body" sz="half" idx="21" hasCustomPrompt="1"/>
          </p:nvPr>
        </p:nvSpPr>
        <p:spPr>
          <a:xfrm>
            <a:off x="1206500" y="4248503"/>
            <a:ext cx="9779000" cy="8256631"/>
          </a:xfrm>
          <a:prstGeom prst="rect">
            <a:avLst/>
          </a:prstGeom>
        </p:spPr>
        <p:txBody>
          <a:bodyPr/>
          <a:lstStyle/>
          <a:p>
            <a:r>
              <a:t>Testo elenco puntato diapositiva</a:t>
            </a:r>
          </a:p>
        </p:txBody>
      </p:sp>
      <p:sp>
        <p:nvSpPr>
          <p:cNvPr id="7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olo, elenco e diretta grande">
    <p:spTree>
      <p:nvGrpSpPr>
        <p:cNvPr id="1" name=""/>
        <p:cNvGrpSpPr/>
        <p:nvPr/>
      </p:nvGrpSpPr>
      <p:grpSpPr>
        <a:xfrm>
          <a:off x="0" y="0"/>
          <a:ext cx="0" cy="0"/>
          <a:chOff x="0" y="0"/>
          <a:chExt cx="0" cy="0"/>
        </a:xfrm>
      </p:grpSpPr>
      <p:sp>
        <p:nvSpPr>
          <p:cNvPr id="81" name="Corpo livello uno…"/>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82" name="Corpo livello uno…"/>
          <p:cNvSpPr txBox="1">
            <a:spLocks noGrp="1"/>
          </p:cNvSpPr>
          <p:nvPr>
            <p:ph type="body" sz="half" idx="21" hasCustomPrompt="1"/>
          </p:nvPr>
        </p:nvSpPr>
        <p:spPr>
          <a:xfrm>
            <a:off x="1206500" y="4248503"/>
            <a:ext cx="9779000" cy="8256631"/>
          </a:xfrm>
          <a:prstGeom prst="rect">
            <a:avLst/>
          </a:prstGeom>
        </p:spPr>
        <p:txBody>
          <a:bodyPr/>
          <a:lstStyle/>
          <a:p>
            <a:r>
              <a:t>Testo elenco puntato diapositiva</a:t>
            </a:r>
          </a:p>
        </p:txBody>
      </p:sp>
      <p:sp>
        <p:nvSpPr>
          <p:cNvPr id="8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91" name="Titolo sezion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9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206500" y="1079500"/>
            <a:ext cx="21971000" cy="1433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
        <p:nvSpPr>
          <p:cNvPr id="3" name="Corpo livello uno…"/>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egnaposto testo 2"/>
          <p:cNvSpPr txBox="1">
            <a:spLocks noGrp="1"/>
          </p:cNvSpPr>
          <p:nvPr>
            <p:ph type="body" idx="1"/>
          </p:nvPr>
        </p:nvSpPr>
        <p:spPr>
          <a:xfrm>
            <a:off x="1206500" y="2344614"/>
            <a:ext cx="21971000" cy="10363201"/>
          </a:xfrm>
          <a:prstGeom prst="rect">
            <a:avLst/>
          </a:prstGeom>
        </p:spPr>
        <p:txBody>
          <a:bodyPr/>
          <a:lstStyle/>
          <a:p>
            <a:pPr marL="0" indent="0">
              <a:buSzTx/>
              <a:buNone/>
              <a:defRPr b="1">
                <a:solidFill>
                  <a:srgbClr val="222222"/>
                </a:solidFill>
                <a:latin typeface="Verdana"/>
                <a:ea typeface="Verdana"/>
                <a:cs typeface="Verdana"/>
                <a:sym typeface="Verdana"/>
              </a:defRPr>
            </a:pPr>
            <a:endParaRPr dirty="0"/>
          </a:p>
          <a:p>
            <a:pPr marL="0" indent="0">
              <a:buSzTx/>
              <a:buNone/>
              <a:defRPr b="1">
                <a:solidFill>
                  <a:srgbClr val="222222"/>
                </a:solidFill>
                <a:latin typeface="Verdana"/>
                <a:ea typeface="Verdana"/>
                <a:cs typeface="Verdana"/>
                <a:sym typeface="Verdana"/>
              </a:defRPr>
            </a:pPr>
            <a:r>
              <a:rPr dirty="0"/>
              <a:t>Si </a:t>
            </a:r>
            <a:r>
              <a:rPr dirty="0" err="1"/>
              <a:t>ricorda</a:t>
            </a:r>
            <a:r>
              <a:rPr dirty="0"/>
              <a:t> </a:t>
            </a:r>
            <a:r>
              <a:rPr dirty="0" err="1"/>
              <a:t>che</a:t>
            </a:r>
            <a:r>
              <a:rPr dirty="0"/>
              <a:t> tutti </a:t>
            </a:r>
            <a:r>
              <a:rPr dirty="0" err="1"/>
              <a:t>i</a:t>
            </a:r>
            <a:r>
              <a:rPr dirty="0"/>
              <a:t> </a:t>
            </a:r>
            <a:r>
              <a:rPr dirty="0" err="1"/>
              <a:t>contenuti</a:t>
            </a:r>
            <a:r>
              <a:rPr dirty="0"/>
              <a:t> (</a:t>
            </a:r>
            <a:r>
              <a:rPr dirty="0" err="1"/>
              <a:t>testi</a:t>
            </a:r>
            <a:r>
              <a:rPr dirty="0"/>
              <a:t>, </a:t>
            </a:r>
            <a:r>
              <a:rPr dirty="0" err="1"/>
              <a:t>immagini</a:t>
            </a:r>
            <a:r>
              <a:rPr dirty="0"/>
              <a:t> e video) </a:t>
            </a:r>
            <a:r>
              <a:rPr dirty="0" err="1"/>
              <a:t>devono</a:t>
            </a:r>
            <a:r>
              <a:rPr dirty="0"/>
              <a:t> </a:t>
            </a:r>
            <a:r>
              <a:rPr dirty="0" err="1"/>
              <a:t>essere</a:t>
            </a:r>
            <a:r>
              <a:rPr dirty="0"/>
              <a:t> di </a:t>
            </a:r>
            <a:r>
              <a:rPr dirty="0" err="1"/>
              <a:t>proprietà</a:t>
            </a:r>
            <a:r>
              <a:rPr dirty="0"/>
              <a:t> </a:t>
            </a:r>
            <a:r>
              <a:rPr dirty="0" err="1"/>
              <a:t>oppure</a:t>
            </a:r>
            <a:r>
              <a:rPr dirty="0"/>
              <a:t> </a:t>
            </a:r>
            <a:r>
              <a:rPr dirty="0" err="1"/>
              <a:t>accompagnati</a:t>
            </a:r>
            <a:r>
              <a:rPr dirty="0"/>
              <a:t> da </a:t>
            </a:r>
            <a:r>
              <a:rPr dirty="0" err="1"/>
              <a:t>regolare</a:t>
            </a:r>
            <a:r>
              <a:rPr dirty="0"/>
              <a:t> </a:t>
            </a:r>
            <a:r>
              <a:rPr dirty="0" err="1"/>
              <a:t>autorizzazione</a:t>
            </a:r>
            <a:r>
              <a:rPr dirty="0"/>
              <a:t> </a:t>
            </a:r>
            <a:r>
              <a:rPr dirty="0" err="1"/>
              <a:t>alla</a:t>
            </a:r>
            <a:r>
              <a:rPr dirty="0"/>
              <a:t> </a:t>
            </a:r>
            <a:r>
              <a:rPr dirty="0" err="1"/>
              <a:t>pubblicazione</a:t>
            </a:r>
            <a:r>
              <a:rPr dirty="0"/>
              <a:t>.</a:t>
            </a:r>
            <a:br>
              <a:rPr dirty="0"/>
            </a:br>
            <a:br>
              <a:rPr dirty="0"/>
            </a:br>
            <a:r>
              <a:rPr b="1" dirty="0"/>
              <a:t>Il</a:t>
            </a:r>
            <a:r>
              <a:rPr b="0" dirty="0"/>
              <a:t> </a:t>
            </a:r>
            <a:r>
              <a:rPr dirty="0"/>
              <a:t>copyright </a:t>
            </a:r>
            <a:r>
              <a:rPr dirty="0" err="1"/>
              <a:t>relativo</a:t>
            </a:r>
            <a:r>
              <a:rPr dirty="0"/>
              <a:t> al </a:t>
            </a:r>
            <a:r>
              <a:rPr dirty="0" err="1"/>
              <a:t>materiale</a:t>
            </a:r>
            <a:r>
              <a:rPr dirty="0"/>
              <a:t> </a:t>
            </a:r>
            <a:r>
              <a:rPr dirty="0" err="1"/>
              <a:t>fornito</a:t>
            </a:r>
            <a:r>
              <a:rPr dirty="0"/>
              <a:t> </a:t>
            </a:r>
            <a:r>
              <a:rPr dirty="0" err="1"/>
              <a:t>viene</a:t>
            </a:r>
            <a:r>
              <a:rPr dirty="0"/>
              <a:t> </a:t>
            </a:r>
            <a:r>
              <a:rPr dirty="0" err="1"/>
              <a:t>trasferito</a:t>
            </a:r>
            <a:r>
              <a:rPr dirty="0"/>
              <a:t> a SIU</a:t>
            </a:r>
            <a:r>
              <a:rPr b="0" dirty="0"/>
              <a:t>.</a:t>
            </a:r>
          </a:p>
          <a:p>
            <a:pPr marL="0" indent="0">
              <a:buSzTx/>
              <a:buNone/>
              <a:defRPr>
                <a:solidFill>
                  <a:srgbClr val="222222"/>
                </a:solidFill>
                <a:latin typeface="Verdana"/>
                <a:ea typeface="Verdana"/>
                <a:cs typeface="Verdana"/>
                <a:sym typeface="Verdana"/>
              </a:defRPr>
            </a:pPr>
            <a:br>
              <a:rPr dirty="0"/>
            </a:br>
            <a:br>
              <a:rPr dirty="0"/>
            </a:br>
            <a:br>
              <a:rPr dirty="0"/>
            </a:br>
            <a:endParaRPr sz="3600" i="1" dirty="0"/>
          </a:p>
          <a:p>
            <a:pPr marL="0" indent="0">
              <a:buSzTx/>
              <a:buNone/>
              <a:defRPr sz="3600" i="1">
                <a:solidFill>
                  <a:srgbClr val="222222"/>
                </a:solidFill>
                <a:latin typeface="Verdana"/>
                <a:ea typeface="Verdana"/>
                <a:cs typeface="Verdana"/>
                <a:sym typeface="Verdana"/>
              </a:defRPr>
            </a:pPr>
            <a:r>
              <a:rPr dirty="0" err="1"/>
              <a:t>R</a:t>
            </a:r>
            <a:r>
              <a:rPr dirty="0" err="1">
                <a:solidFill>
                  <a:srgbClr val="000000"/>
                </a:solidFill>
              </a:rPr>
              <a:t>icordiamo</a:t>
            </a:r>
            <a:r>
              <a:rPr dirty="0">
                <a:solidFill>
                  <a:srgbClr val="000000"/>
                </a:solidFill>
              </a:rPr>
              <a:t> </a:t>
            </a:r>
            <a:r>
              <a:rPr dirty="0" err="1">
                <a:solidFill>
                  <a:srgbClr val="000000"/>
                </a:solidFill>
              </a:rPr>
              <a:t>che</a:t>
            </a:r>
            <a:r>
              <a:rPr dirty="0">
                <a:solidFill>
                  <a:srgbClr val="000000"/>
                </a:solidFill>
              </a:rPr>
              <a:t> </a:t>
            </a:r>
            <a:r>
              <a:rPr dirty="0" err="1">
                <a:solidFill>
                  <a:srgbClr val="000000"/>
                </a:solidFill>
              </a:rPr>
              <a:t>l’attività</a:t>
            </a:r>
            <a:r>
              <a:rPr dirty="0">
                <a:solidFill>
                  <a:srgbClr val="000000"/>
                </a:solidFill>
              </a:rPr>
              <a:t> </a:t>
            </a:r>
            <a:r>
              <a:rPr dirty="0" err="1">
                <a:solidFill>
                  <a:srgbClr val="000000"/>
                </a:solidFill>
              </a:rPr>
              <a:t>formativa</a:t>
            </a:r>
            <a:r>
              <a:rPr dirty="0">
                <a:solidFill>
                  <a:srgbClr val="000000"/>
                </a:solidFill>
              </a:rPr>
              <a:t> </a:t>
            </a:r>
            <a:r>
              <a:rPr dirty="0" err="1">
                <a:solidFill>
                  <a:srgbClr val="000000"/>
                </a:solidFill>
              </a:rPr>
              <a:t>espletata</a:t>
            </a:r>
            <a:r>
              <a:rPr dirty="0">
                <a:solidFill>
                  <a:srgbClr val="000000"/>
                </a:solidFill>
              </a:rPr>
              <a:t> </a:t>
            </a:r>
            <a:r>
              <a:rPr dirty="0" err="1">
                <a:solidFill>
                  <a:srgbClr val="000000"/>
                </a:solidFill>
              </a:rPr>
              <a:t>deve</a:t>
            </a:r>
            <a:r>
              <a:rPr dirty="0">
                <a:solidFill>
                  <a:srgbClr val="000000"/>
                </a:solidFill>
              </a:rPr>
              <a:t> </a:t>
            </a:r>
            <a:r>
              <a:rPr dirty="0" err="1">
                <a:solidFill>
                  <a:srgbClr val="000000"/>
                </a:solidFill>
              </a:rPr>
              <a:t>essere</a:t>
            </a:r>
            <a:r>
              <a:rPr dirty="0">
                <a:solidFill>
                  <a:srgbClr val="000000"/>
                </a:solidFill>
              </a:rPr>
              <a:t> </a:t>
            </a:r>
            <a:r>
              <a:rPr dirty="0" err="1">
                <a:solidFill>
                  <a:srgbClr val="000000"/>
                </a:solidFill>
              </a:rPr>
              <a:t>obiettiva</a:t>
            </a:r>
            <a:r>
              <a:rPr dirty="0">
                <a:solidFill>
                  <a:srgbClr val="000000"/>
                </a:solidFill>
              </a:rPr>
              <a:t>, </a:t>
            </a:r>
            <a:r>
              <a:rPr dirty="0" err="1">
                <a:solidFill>
                  <a:srgbClr val="000000"/>
                </a:solidFill>
              </a:rPr>
              <a:t>equilibrata</a:t>
            </a:r>
            <a:r>
              <a:rPr dirty="0">
                <a:solidFill>
                  <a:srgbClr val="000000"/>
                </a:solidFill>
              </a:rPr>
              <a:t> e non </a:t>
            </a:r>
            <a:r>
              <a:rPr dirty="0" err="1">
                <a:solidFill>
                  <a:srgbClr val="000000"/>
                </a:solidFill>
              </a:rPr>
              <a:t>influenzata</a:t>
            </a:r>
            <a:r>
              <a:rPr dirty="0">
                <a:solidFill>
                  <a:srgbClr val="000000"/>
                </a:solidFill>
              </a:rPr>
              <a:t> da </a:t>
            </a:r>
            <a:r>
              <a:rPr dirty="0" err="1">
                <a:solidFill>
                  <a:srgbClr val="000000"/>
                </a:solidFill>
              </a:rPr>
              <a:t>interessi</a:t>
            </a:r>
            <a:r>
              <a:rPr dirty="0">
                <a:solidFill>
                  <a:srgbClr val="000000"/>
                </a:solidFill>
              </a:rPr>
              <a:t> </a:t>
            </a:r>
            <a:r>
              <a:rPr dirty="0" err="1">
                <a:solidFill>
                  <a:srgbClr val="000000"/>
                </a:solidFill>
              </a:rPr>
              <a:t>diretti</a:t>
            </a:r>
            <a:r>
              <a:rPr dirty="0">
                <a:solidFill>
                  <a:srgbClr val="000000"/>
                </a:solidFill>
              </a:rPr>
              <a:t> o </a:t>
            </a:r>
            <a:r>
              <a:rPr dirty="0" err="1">
                <a:solidFill>
                  <a:srgbClr val="000000"/>
                </a:solidFill>
              </a:rPr>
              <a:t>indiretti</a:t>
            </a:r>
            <a:r>
              <a:rPr dirty="0">
                <a:solidFill>
                  <a:srgbClr val="000000"/>
                </a:solidFill>
              </a:rPr>
              <a:t> di </a:t>
            </a:r>
            <a:r>
              <a:rPr dirty="0" err="1">
                <a:solidFill>
                  <a:srgbClr val="000000"/>
                </a:solidFill>
              </a:rPr>
              <a:t>soggetti</a:t>
            </a:r>
            <a:r>
              <a:rPr dirty="0">
                <a:solidFill>
                  <a:srgbClr val="000000"/>
                </a:solidFill>
              </a:rPr>
              <a:t> </a:t>
            </a:r>
            <a:r>
              <a:rPr dirty="0" err="1">
                <a:solidFill>
                  <a:srgbClr val="000000"/>
                </a:solidFill>
              </a:rPr>
              <a:t>portatori</a:t>
            </a:r>
            <a:r>
              <a:rPr dirty="0">
                <a:solidFill>
                  <a:srgbClr val="000000"/>
                </a:solidFill>
              </a:rPr>
              <a:t> di </a:t>
            </a:r>
            <a:r>
              <a:rPr dirty="0" err="1">
                <a:solidFill>
                  <a:srgbClr val="000000"/>
                </a:solidFill>
              </a:rPr>
              <a:t>interessi</a:t>
            </a:r>
            <a:r>
              <a:rPr dirty="0">
                <a:solidFill>
                  <a:srgbClr val="000000"/>
                </a:solidFill>
              </a:rPr>
              <a:t> </a:t>
            </a:r>
            <a:r>
              <a:rPr dirty="0" err="1">
                <a:solidFill>
                  <a:srgbClr val="000000"/>
                </a:solidFill>
              </a:rPr>
              <a:t>commerciali</a:t>
            </a:r>
            <a:r>
              <a:rPr dirty="0">
                <a:solidFill>
                  <a:srgbClr val="000000"/>
                </a:solidFill>
              </a:rP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ttangolo"/>
          <p:cNvSpPr/>
          <p:nvPr/>
        </p:nvSpPr>
        <p:spPr>
          <a:xfrm>
            <a:off x="-79414" y="0"/>
            <a:ext cx="24520735" cy="13703300"/>
          </a:xfrm>
          <a:prstGeom prst="rect">
            <a:avLst/>
          </a:prstGeom>
          <a:solidFill>
            <a:srgbClr val="FBE6C3"/>
          </a:solidFill>
          <a:ln w="25400">
            <a:solidFill>
              <a:schemeClr val="accent1"/>
            </a:solidFill>
          </a:ln>
        </p:spPr>
        <p:txBody>
          <a:bodyPr lIns="50800" tIns="50800" rIns="50800" bIns="50800" anchor="ctr"/>
          <a:lstStyle/>
          <a:p>
            <a:endParaRPr/>
          </a:p>
        </p:txBody>
      </p:sp>
      <p:sp>
        <p:nvSpPr>
          <p:cNvPr id="176" name="TITOLO"/>
          <p:cNvSpPr txBox="1"/>
          <p:nvPr/>
        </p:nvSpPr>
        <p:spPr>
          <a:xfrm>
            <a:off x="7604210" y="3510231"/>
            <a:ext cx="8848576" cy="1456809"/>
          </a:xfrm>
          <a:prstGeom prst="rect">
            <a:avLst/>
          </a:prstGeom>
          <a:solidFill>
            <a:srgbClr val="65BDEB"/>
          </a:solidFill>
          <a:ln w="12700">
            <a:solidFill>
              <a:srgbClr val="65BDEB"/>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41300" tIns="241300" rIns="241300" bIns="241300" anchor="ctr">
            <a:spAutoFit/>
          </a:bodyPr>
          <a:lstStyle/>
          <a:p>
            <a:pPr>
              <a:defRPr sz="7000">
                <a:solidFill>
                  <a:srgbClr val="FFFFFF"/>
                </a:solidFill>
                <a:latin typeface="Cambria"/>
                <a:ea typeface="Cambria"/>
                <a:cs typeface="Cambria"/>
                <a:sym typeface="Cambria"/>
              </a:defRPr>
            </a:pPr>
            <a:r>
              <a:rPr b="1" dirty="0"/>
              <a:t>TITOLO  RELAZIONE</a:t>
            </a:r>
          </a:p>
        </p:txBody>
      </p:sp>
      <p:sp>
        <p:nvSpPr>
          <p:cNvPr id="177" name="Sottotitolo"/>
          <p:cNvSpPr txBox="1"/>
          <p:nvPr/>
        </p:nvSpPr>
        <p:spPr>
          <a:xfrm>
            <a:off x="7604210" y="7031920"/>
            <a:ext cx="6493880" cy="3434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41300" tIns="241300" rIns="241300" bIns="241300" anchor="ctr">
            <a:spAutoFit/>
          </a:bodyPr>
          <a:lstStyle/>
          <a:p>
            <a:pPr>
              <a:defRPr sz="7000">
                <a:solidFill>
                  <a:srgbClr val="856A57"/>
                </a:solidFill>
                <a:latin typeface="Cambria"/>
                <a:ea typeface="Cambria"/>
                <a:cs typeface="Cambria"/>
                <a:sym typeface="Cambria"/>
              </a:defRPr>
            </a:pPr>
            <a:r>
              <a:rPr dirty="0"/>
              <a:t>Nome </a:t>
            </a:r>
            <a:r>
              <a:rPr dirty="0" err="1"/>
              <a:t>Cognome</a:t>
            </a:r>
            <a:br>
              <a:rPr dirty="0"/>
            </a:br>
            <a:r>
              <a:rPr dirty="0" err="1"/>
              <a:t>Affiliazione</a:t>
            </a:r>
            <a:br>
              <a:rPr dirty="0"/>
            </a:br>
            <a:r>
              <a:rPr dirty="0"/>
              <a:t>Città</a:t>
            </a:r>
          </a:p>
        </p:txBody>
      </p:sp>
      <p:pic>
        <p:nvPicPr>
          <p:cNvPr id="178" name="98 congresso nazionale slide3.png" descr="98 congresso nazionale slide3.png"/>
          <p:cNvPicPr>
            <a:picLocks noChangeAspect="1"/>
          </p:cNvPicPr>
          <p:nvPr/>
        </p:nvPicPr>
        <p:blipFill>
          <a:blip r:embed="rId2"/>
          <a:stretch>
            <a:fillRect/>
          </a:stretch>
        </p:blipFill>
        <p:spPr>
          <a:xfrm>
            <a:off x="913749" y="744518"/>
            <a:ext cx="5643684" cy="12226964"/>
          </a:xfrm>
          <a:prstGeom prst="rect">
            <a:avLst/>
          </a:prstGeom>
          <a:ln w="12700">
            <a:miter lim="400000"/>
          </a:ln>
        </p:spPr>
      </p:pic>
      <p:grpSp>
        <p:nvGrpSpPr>
          <p:cNvPr id="181" name="Raggruppa"/>
          <p:cNvGrpSpPr/>
          <p:nvPr/>
        </p:nvGrpSpPr>
        <p:grpSpPr>
          <a:xfrm>
            <a:off x="-68367" y="13206592"/>
            <a:ext cx="24520734" cy="509408"/>
            <a:chOff x="0" y="0"/>
            <a:chExt cx="24520732" cy="509406"/>
          </a:xfrm>
        </p:grpSpPr>
        <p:sp>
          <p:nvSpPr>
            <p:cNvPr id="179" name="Rettangolo 9"/>
            <p:cNvSpPr/>
            <p:nvPr/>
          </p:nvSpPr>
          <p:spPr>
            <a:xfrm>
              <a:off x="0" y="0"/>
              <a:ext cx="24520733" cy="509407"/>
            </a:xfrm>
            <a:prstGeom prst="rect">
              <a:avLst/>
            </a:prstGeom>
            <a:solidFill>
              <a:srgbClr val="856A57"/>
            </a:solidFill>
            <a:ln w="12700" cap="flat">
              <a:solidFill>
                <a:srgbClr val="856A57"/>
              </a:solidFill>
              <a:prstDash val="solid"/>
              <a:miter lim="400000"/>
            </a:ln>
            <a:effectLst/>
          </p:spPr>
          <p:txBody>
            <a:bodyPr wrap="square" lIns="50800" tIns="50800" rIns="50800" bIns="50800" numCol="1" anchor="ctr">
              <a:noAutofit/>
            </a:bodyPr>
            <a:lstStyle/>
            <a:p>
              <a:pPr algn="ctr">
                <a:defRPr>
                  <a:solidFill>
                    <a:srgbClr val="FFFFFF"/>
                  </a:solidFill>
                </a:defRPr>
              </a:pPr>
              <a:endParaRPr/>
            </a:p>
          </p:txBody>
        </p:sp>
        <p:pic>
          <p:nvPicPr>
            <p:cNvPr id="180" name="Immagine 28" descr="Immagine 28"/>
            <p:cNvPicPr>
              <a:picLocks noChangeAspect="1"/>
            </p:cNvPicPr>
            <p:nvPr/>
          </p:nvPicPr>
          <p:blipFill>
            <a:blip r:embed="rId3"/>
            <a:stretch>
              <a:fillRect/>
            </a:stretch>
          </p:blipFill>
          <p:spPr>
            <a:xfrm>
              <a:off x="23164289" y="92767"/>
              <a:ext cx="1227309" cy="323874"/>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ttangolo"/>
          <p:cNvSpPr/>
          <p:nvPr/>
        </p:nvSpPr>
        <p:spPr>
          <a:xfrm>
            <a:off x="-10463" y="-1527661"/>
            <a:ext cx="24520734" cy="15224921"/>
          </a:xfrm>
          <a:prstGeom prst="rect">
            <a:avLst/>
          </a:prstGeom>
          <a:solidFill>
            <a:srgbClr val="FBE7C3"/>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4" name="98 congresso nazionale slide4.png" descr="98 congresso nazionale slide4.png"/>
          <p:cNvPicPr>
            <a:picLocks noChangeAspect="1"/>
          </p:cNvPicPr>
          <p:nvPr/>
        </p:nvPicPr>
        <p:blipFill>
          <a:blip r:embed="rId2"/>
          <a:srcRect t="42396" b="44818"/>
          <a:stretch>
            <a:fillRect/>
          </a:stretch>
        </p:blipFill>
        <p:spPr>
          <a:xfrm>
            <a:off x="0" y="0"/>
            <a:ext cx="24384000" cy="1683442"/>
          </a:xfrm>
          <a:prstGeom prst="rect">
            <a:avLst/>
          </a:prstGeom>
          <a:ln w="12700">
            <a:miter lim="400000"/>
          </a:ln>
        </p:spPr>
      </p:pic>
      <p:sp>
        <p:nvSpPr>
          <p:cNvPr id="185" name="&quot;Lorem ipsum dolor sit amet, consectetur adipiscing elit, sed do eiusmod tempor incididunt ut labore et dolore magna aliqua. Ut enim ad minim veniam, quis nostrud exercitation ullamco laboris nisi ut aliquip ex ea commodo consequat. Duis aute irure dolor"/>
          <p:cNvSpPr txBox="1"/>
          <p:nvPr/>
        </p:nvSpPr>
        <p:spPr>
          <a:xfrm>
            <a:off x="555317" y="5353422"/>
            <a:ext cx="22946760" cy="346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spAutoFit/>
          </a:bodyPr>
          <a:lstStyle>
            <a:lvl1pPr algn="just" defTabSz="457200">
              <a:lnSpc>
                <a:spcPct val="100000"/>
              </a:lnSpc>
              <a:spcBef>
                <a:spcPts val="1500"/>
              </a:spcBef>
              <a:defRPr sz="4000">
                <a:latin typeface="Cambria"/>
                <a:ea typeface="Cambria"/>
                <a:cs typeface="Cambria"/>
                <a:sym typeface="Cambria"/>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6" name="Sottotitolo"/>
          <p:cNvSpPr txBox="1"/>
          <p:nvPr/>
        </p:nvSpPr>
        <p:spPr>
          <a:xfrm>
            <a:off x="645894" y="4158644"/>
            <a:ext cx="2320802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spAutoFit/>
          </a:bodyPr>
          <a:lstStyle>
            <a:lvl1pPr>
              <a:defRPr sz="4400">
                <a:solidFill>
                  <a:srgbClr val="856A57"/>
                </a:solidFill>
                <a:latin typeface="Cambria"/>
                <a:ea typeface="Cambria"/>
                <a:cs typeface="Cambria"/>
                <a:sym typeface="Cambria"/>
              </a:defRPr>
            </a:lvl1pPr>
          </a:lstStyle>
          <a:p>
            <a:r>
              <a:t>TITOLO</a:t>
            </a:r>
          </a:p>
        </p:txBody>
      </p:sp>
      <p:grpSp>
        <p:nvGrpSpPr>
          <p:cNvPr id="189" name="Raggruppa"/>
          <p:cNvGrpSpPr/>
          <p:nvPr/>
        </p:nvGrpSpPr>
        <p:grpSpPr>
          <a:xfrm>
            <a:off x="-68367" y="13206592"/>
            <a:ext cx="24520734" cy="509408"/>
            <a:chOff x="0" y="0"/>
            <a:chExt cx="24520732" cy="509406"/>
          </a:xfrm>
        </p:grpSpPr>
        <p:sp>
          <p:nvSpPr>
            <p:cNvPr id="187" name="Rettangolo 9"/>
            <p:cNvSpPr/>
            <p:nvPr/>
          </p:nvSpPr>
          <p:spPr>
            <a:xfrm>
              <a:off x="0" y="0"/>
              <a:ext cx="24520733" cy="509407"/>
            </a:xfrm>
            <a:prstGeom prst="rect">
              <a:avLst/>
            </a:prstGeom>
            <a:solidFill>
              <a:srgbClr val="856A57"/>
            </a:solidFill>
            <a:ln w="12700" cap="flat">
              <a:solidFill>
                <a:srgbClr val="856A57"/>
              </a:solidFill>
              <a:prstDash val="solid"/>
              <a:miter lim="400000"/>
            </a:ln>
            <a:effectLst/>
          </p:spPr>
          <p:txBody>
            <a:bodyPr wrap="square" lIns="50800" tIns="50800" rIns="50800" bIns="50800" numCol="1" anchor="ctr">
              <a:noAutofit/>
            </a:bodyPr>
            <a:lstStyle/>
            <a:p>
              <a:pPr algn="ctr">
                <a:defRPr>
                  <a:solidFill>
                    <a:srgbClr val="FFFFFF"/>
                  </a:solidFill>
                </a:defRPr>
              </a:pPr>
              <a:endParaRPr/>
            </a:p>
          </p:txBody>
        </p:sp>
        <p:pic>
          <p:nvPicPr>
            <p:cNvPr id="188" name="Immagine 28" descr="Immagine 28"/>
            <p:cNvPicPr>
              <a:picLocks noChangeAspect="1"/>
            </p:cNvPicPr>
            <p:nvPr/>
          </p:nvPicPr>
          <p:blipFill>
            <a:blip r:embed="rId3"/>
            <a:stretch>
              <a:fillRect/>
            </a:stretch>
          </p:blipFill>
          <p:spPr>
            <a:xfrm>
              <a:off x="23164289" y="92767"/>
              <a:ext cx="1227309" cy="323874"/>
            </a:xfrm>
            <a:prstGeom prst="rect">
              <a:avLst/>
            </a:prstGeom>
            <a:ln w="12700" cap="flat">
              <a:noFill/>
              <a:miter lim="400000"/>
            </a:ln>
            <a:effectLst/>
          </p:spPr>
        </p:pic>
      </p:grpSp>
      <p:sp>
        <p:nvSpPr>
          <p:cNvPr id="190" name="Rettangolo"/>
          <p:cNvSpPr/>
          <p:nvPr/>
        </p:nvSpPr>
        <p:spPr>
          <a:xfrm>
            <a:off x="-62561" y="12700"/>
            <a:ext cx="10371355" cy="1684389"/>
          </a:xfrm>
          <a:prstGeom prst="rect">
            <a:avLst/>
          </a:prstGeom>
          <a:gradFill>
            <a:gsLst>
              <a:gs pos="0">
                <a:schemeClr val="accent1">
                  <a:lumOff val="12500"/>
                </a:schemeClr>
              </a:gs>
              <a:gs pos="100000">
                <a:schemeClr val="accent1">
                  <a:hueOff val="922619"/>
                  <a:lumOff val="46439"/>
                  <a:alpha val="0"/>
                </a:schemeClr>
              </a:gs>
            </a:gsLst>
          </a:gradFill>
          <a:ln w="12700">
            <a:miter lim="400000"/>
          </a:ln>
        </p:spPr>
        <p:txBody>
          <a:bodyPr lIns="50800" tIns="50800" rIns="50800" bIns="50800" anchor="ctr"/>
          <a:lstStyle/>
          <a:p>
            <a:endParaRPr/>
          </a:p>
        </p:txBody>
      </p:sp>
      <p:pic>
        <p:nvPicPr>
          <p:cNvPr id="191" name="98 congresso nazionale slide2.png" descr="98 congresso nazionale slide2.png"/>
          <p:cNvPicPr>
            <a:picLocks noChangeAspect="1"/>
          </p:cNvPicPr>
          <p:nvPr/>
        </p:nvPicPr>
        <p:blipFill>
          <a:blip r:embed="rId4"/>
          <a:srcRect t="22" b="22"/>
          <a:stretch>
            <a:fillRect/>
          </a:stretch>
        </p:blipFill>
        <p:spPr>
          <a:xfrm>
            <a:off x="593804" y="263341"/>
            <a:ext cx="2888794" cy="250054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ttangolo"/>
          <p:cNvSpPr/>
          <p:nvPr/>
        </p:nvSpPr>
        <p:spPr>
          <a:xfrm>
            <a:off x="-68367" y="-30887"/>
            <a:ext cx="24520734" cy="13777774"/>
          </a:xfrm>
          <a:prstGeom prst="rect">
            <a:avLst/>
          </a:prstGeom>
          <a:solidFill>
            <a:srgbClr val="FBE7C3"/>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94" name="98 congresso nazionale slide4.png" descr="98 congresso nazionale slide4.png"/>
          <p:cNvPicPr>
            <a:picLocks noChangeAspect="1"/>
          </p:cNvPicPr>
          <p:nvPr/>
        </p:nvPicPr>
        <p:blipFill>
          <a:blip r:embed="rId2"/>
          <a:srcRect t="42396" b="44818"/>
          <a:stretch>
            <a:fillRect/>
          </a:stretch>
        </p:blipFill>
        <p:spPr>
          <a:xfrm>
            <a:off x="0" y="0"/>
            <a:ext cx="24384000" cy="1683442"/>
          </a:xfrm>
          <a:prstGeom prst="rect">
            <a:avLst/>
          </a:prstGeom>
          <a:ln w="12700">
            <a:miter lim="400000"/>
          </a:ln>
        </p:spPr>
      </p:pic>
      <p:sp>
        <p:nvSpPr>
          <p:cNvPr id="195" name="&quot;Lorem ipsum dolor sit amet, consectetur adipiscing elit, sed do eiusmod tempor incididunt ut labore et dolore magna aliqua. Ut enim ad minim veniam, quis nostrud exercitation ullamco laboris nisi ut aliquip ex ea commodo consequat. Duis aute irure dolor"/>
          <p:cNvSpPr txBox="1"/>
          <p:nvPr/>
        </p:nvSpPr>
        <p:spPr>
          <a:xfrm>
            <a:off x="12383772" y="5032450"/>
            <a:ext cx="11393045" cy="659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spAutoFit/>
          </a:bodyPr>
          <a:lstStyle/>
          <a:p>
            <a:pPr algn="just" defTabSz="457200">
              <a:lnSpc>
                <a:spcPct val="100000"/>
              </a:lnSpc>
              <a:spcBef>
                <a:spcPts val="1500"/>
              </a:spcBef>
              <a:defRPr sz="3500">
                <a:latin typeface="Cambria"/>
                <a:ea typeface="Cambria"/>
                <a:cs typeface="Cambria"/>
                <a:sym typeface="Cambria"/>
              </a:defRPr>
            </a:pPr>
            <a:r>
              <a:t>Testo mezza pagina</a:t>
            </a:r>
            <a:endParaRPr>
              <a:latin typeface="+mj-lt"/>
              <a:ea typeface="+mj-ea"/>
              <a:cs typeface="+mj-cs"/>
              <a:sym typeface="Helvetica"/>
            </a:endParaRPr>
          </a:p>
          <a:p>
            <a:pPr algn="just" defTabSz="457200">
              <a:lnSpc>
                <a:spcPct val="100000"/>
              </a:lnSpc>
              <a:spcBef>
                <a:spcPts val="1500"/>
              </a:spcBef>
              <a:defRPr sz="3500">
                <a:latin typeface="Cambria"/>
                <a:ea typeface="Cambria"/>
                <a:cs typeface="Cambria"/>
                <a:sym typeface="Cambria"/>
              </a:defRPr>
            </a:pPr>
            <a:endParaRPr>
              <a:latin typeface="+mj-lt"/>
              <a:ea typeface="+mj-ea"/>
              <a:cs typeface="+mj-cs"/>
              <a:sym typeface="Helvetica"/>
            </a:endParaRPr>
          </a:p>
          <a:p>
            <a:pPr algn="just" defTabSz="457200">
              <a:lnSpc>
                <a:spcPct val="100000"/>
              </a:lnSpc>
              <a:spcBef>
                <a:spcPts val="1500"/>
              </a:spcBef>
              <a:defRPr sz="3500">
                <a:latin typeface="Cambria"/>
                <a:ea typeface="Cambria"/>
                <a:cs typeface="Cambria"/>
                <a:sym typeface="Cambria"/>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196" name="surgery-1807541_1280.jpg" descr="surgery-1807541_1280.jpg"/>
          <p:cNvPicPr>
            <a:picLocks noChangeAspect="1"/>
          </p:cNvPicPr>
          <p:nvPr/>
        </p:nvPicPr>
        <p:blipFill>
          <a:blip r:embed="rId3"/>
          <a:srcRect l="19084" b="3617"/>
          <a:stretch>
            <a:fillRect/>
          </a:stretch>
        </p:blipFill>
        <p:spPr>
          <a:xfrm>
            <a:off x="647813" y="4138834"/>
            <a:ext cx="11574749" cy="9101796"/>
          </a:xfrm>
          <a:prstGeom prst="rect">
            <a:avLst/>
          </a:prstGeom>
          <a:ln w="12700">
            <a:miter lim="400000"/>
          </a:ln>
        </p:spPr>
      </p:pic>
      <p:sp>
        <p:nvSpPr>
          <p:cNvPr id="197" name="Sottotitolo"/>
          <p:cNvSpPr txBox="1"/>
          <p:nvPr/>
        </p:nvSpPr>
        <p:spPr>
          <a:xfrm>
            <a:off x="645894" y="2693715"/>
            <a:ext cx="2320802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spAutoFit/>
          </a:bodyPr>
          <a:lstStyle>
            <a:lvl1pPr>
              <a:defRPr sz="4400">
                <a:solidFill>
                  <a:srgbClr val="856A57"/>
                </a:solidFill>
                <a:latin typeface="Cambria"/>
                <a:ea typeface="Cambria"/>
                <a:cs typeface="Cambria"/>
                <a:sym typeface="Cambria"/>
              </a:defRPr>
            </a:lvl1pPr>
          </a:lstStyle>
          <a:p>
            <a:r>
              <a:t>TITOLO</a:t>
            </a:r>
          </a:p>
        </p:txBody>
      </p:sp>
      <p:grpSp>
        <p:nvGrpSpPr>
          <p:cNvPr id="200" name="Raggruppa"/>
          <p:cNvGrpSpPr/>
          <p:nvPr/>
        </p:nvGrpSpPr>
        <p:grpSpPr>
          <a:xfrm>
            <a:off x="-68367" y="13206592"/>
            <a:ext cx="24520734" cy="509408"/>
            <a:chOff x="0" y="0"/>
            <a:chExt cx="24520732" cy="509406"/>
          </a:xfrm>
        </p:grpSpPr>
        <p:sp>
          <p:nvSpPr>
            <p:cNvPr id="198" name="Rettangolo 9"/>
            <p:cNvSpPr/>
            <p:nvPr/>
          </p:nvSpPr>
          <p:spPr>
            <a:xfrm>
              <a:off x="0" y="0"/>
              <a:ext cx="24520733" cy="509407"/>
            </a:xfrm>
            <a:prstGeom prst="rect">
              <a:avLst/>
            </a:prstGeom>
            <a:solidFill>
              <a:srgbClr val="856A57"/>
            </a:solidFill>
            <a:ln w="12700" cap="flat">
              <a:solidFill>
                <a:srgbClr val="856A57"/>
              </a:solidFill>
              <a:prstDash val="solid"/>
              <a:miter lim="400000"/>
            </a:ln>
            <a:effectLst/>
          </p:spPr>
          <p:txBody>
            <a:bodyPr wrap="square" lIns="50800" tIns="50800" rIns="50800" bIns="50800" numCol="1" anchor="ctr">
              <a:noAutofit/>
            </a:bodyPr>
            <a:lstStyle/>
            <a:p>
              <a:pPr algn="ctr">
                <a:defRPr>
                  <a:solidFill>
                    <a:srgbClr val="FFFFFF"/>
                  </a:solidFill>
                </a:defRPr>
              </a:pPr>
              <a:endParaRPr/>
            </a:p>
          </p:txBody>
        </p:sp>
        <p:pic>
          <p:nvPicPr>
            <p:cNvPr id="199" name="Immagine 28" descr="Immagine 28"/>
            <p:cNvPicPr>
              <a:picLocks noChangeAspect="1"/>
            </p:cNvPicPr>
            <p:nvPr/>
          </p:nvPicPr>
          <p:blipFill>
            <a:blip r:embed="rId4"/>
            <a:stretch>
              <a:fillRect/>
            </a:stretch>
          </p:blipFill>
          <p:spPr>
            <a:xfrm>
              <a:off x="23164289" y="92767"/>
              <a:ext cx="1227309" cy="323874"/>
            </a:xfrm>
            <a:prstGeom prst="rect">
              <a:avLst/>
            </a:prstGeom>
            <a:ln w="12700" cap="flat">
              <a:noFill/>
              <a:miter lim="400000"/>
            </a:ln>
            <a:effectLst/>
          </p:spPr>
        </p:pic>
      </p:grpSp>
      <p:pic>
        <p:nvPicPr>
          <p:cNvPr id="202" name="98 congresso nazionale slide2.png" descr="98 congresso nazionale slide2.png"/>
          <p:cNvPicPr>
            <a:picLocks noChangeAspect="1"/>
          </p:cNvPicPr>
          <p:nvPr/>
        </p:nvPicPr>
        <p:blipFill>
          <a:blip r:embed="rId5"/>
          <a:srcRect t="22" b="22"/>
          <a:stretch>
            <a:fillRect/>
          </a:stretch>
        </p:blipFill>
        <p:spPr>
          <a:xfrm>
            <a:off x="593804" y="263341"/>
            <a:ext cx="2888794" cy="250054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ttangolo"/>
          <p:cNvSpPr/>
          <p:nvPr/>
        </p:nvSpPr>
        <p:spPr>
          <a:xfrm>
            <a:off x="-10463" y="-1527661"/>
            <a:ext cx="24520734" cy="15224921"/>
          </a:xfrm>
          <a:prstGeom prst="rect">
            <a:avLst/>
          </a:prstGeom>
          <a:solidFill>
            <a:srgbClr val="FBE7C3"/>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05" name="98 congresso nazionale slide4.png" descr="98 congresso nazionale slide4.png"/>
          <p:cNvPicPr>
            <a:picLocks noChangeAspect="1"/>
          </p:cNvPicPr>
          <p:nvPr/>
        </p:nvPicPr>
        <p:blipFill>
          <a:blip r:embed="rId2"/>
          <a:srcRect t="42396" b="44818"/>
          <a:stretch>
            <a:fillRect/>
          </a:stretch>
        </p:blipFill>
        <p:spPr>
          <a:xfrm>
            <a:off x="0" y="0"/>
            <a:ext cx="24384000" cy="1683442"/>
          </a:xfrm>
          <a:prstGeom prst="rect">
            <a:avLst/>
          </a:prstGeom>
          <a:ln w="12700">
            <a:miter lim="400000"/>
          </a:ln>
        </p:spPr>
      </p:pic>
      <p:sp>
        <p:nvSpPr>
          <p:cNvPr id="206" name="Titolo 1"/>
          <p:cNvSpPr txBox="1"/>
          <p:nvPr/>
        </p:nvSpPr>
        <p:spPr>
          <a:xfrm>
            <a:off x="976207" y="3675735"/>
            <a:ext cx="18444689"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defRPr sz="9600">
                <a:solidFill>
                  <a:srgbClr val="856A57"/>
                </a:solidFill>
                <a:latin typeface="Cambria"/>
                <a:ea typeface="Cambria"/>
                <a:cs typeface="Cambria"/>
                <a:sym typeface="Cambria"/>
              </a:defRPr>
            </a:lvl1pPr>
          </a:lstStyle>
          <a:p>
            <a:r>
              <a:t>Bibliografia</a:t>
            </a:r>
          </a:p>
        </p:txBody>
      </p:sp>
      <p:sp>
        <p:nvSpPr>
          <p:cNvPr id="207" name="CasellaDiTesto 2"/>
          <p:cNvSpPr txBox="1"/>
          <p:nvPr/>
        </p:nvSpPr>
        <p:spPr>
          <a:xfrm>
            <a:off x="788638" y="5909922"/>
            <a:ext cx="21619634" cy="572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914362" indent="-914362">
              <a:buSzPct val="100000"/>
              <a:buAutoNum type="arabicPeriod"/>
              <a:defRPr sz="2800">
                <a:latin typeface="Cambria"/>
                <a:ea typeface="Cambria"/>
                <a:cs typeface="Cambria"/>
                <a:sym typeface="Cambria"/>
              </a:defRPr>
            </a:pPr>
            <a:r>
              <a:t>Lorem ipsum dolor sit amet, consectetur adipisicing elit, sed do eiusmod tempor incididunt ut labore et dolore magna aliqua. Ut enim ad minim veniam, quis nostrud exercitation</a:t>
            </a:r>
            <a:endParaRPr sz="1200"/>
          </a:p>
          <a:p>
            <a:pPr marL="914362" indent="-914362">
              <a:buSzPct val="100000"/>
              <a:buAutoNum type="arabicPeriod" startAt="2"/>
              <a:defRPr sz="2800">
                <a:latin typeface="Cambria"/>
                <a:ea typeface="Cambria"/>
                <a:cs typeface="Cambria"/>
                <a:sym typeface="Cambria"/>
              </a:defRPr>
            </a:pPr>
            <a:r>
              <a:t>Lorem ipsum dolor sit amet, consectetur adipisicing elit, sed do eiusmod tempor incididunt ut labore et dolore magna aliqua. Ut enim ad minim veniam, quis nostrud exercitation</a:t>
            </a:r>
            <a:endParaRPr sz="1200"/>
          </a:p>
          <a:p>
            <a:pPr marL="914362" indent="-914362">
              <a:buSzPct val="100000"/>
              <a:buAutoNum type="arabicPeriod" startAt="3"/>
              <a:defRPr sz="2800">
                <a:latin typeface="Cambria"/>
                <a:ea typeface="Cambria"/>
                <a:cs typeface="Cambria"/>
                <a:sym typeface="Cambria"/>
              </a:defRPr>
            </a:pPr>
            <a:r>
              <a:t>Lorem ipsum dolor sit amet, consectetur adipisicing elit, sed do eiusmod tempor incididunt ut labore et dolore magna aliqua. Ut enim ad minim veniam, quis nostrud exercitation</a:t>
            </a:r>
            <a:endParaRPr sz="1200"/>
          </a:p>
          <a:p>
            <a:pPr marL="914362" indent="-914362">
              <a:buSzPct val="100000"/>
              <a:buAutoNum type="arabicPeriod" startAt="4"/>
              <a:defRPr sz="2800">
                <a:latin typeface="Cambria"/>
                <a:ea typeface="Cambria"/>
                <a:cs typeface="Cambria"/>
                <a:sym typeface="Cambria"/>
              </a:defRPr>
            </a:pPr>
            <a:r>
              <a:t>Beatae vitae dicta sunt explicabo. Nemo enim ipsam voluptatem quia voluptas sit aspernatur aut odit aut fugit, sed quia consequuntur magni dolores eos qui ratione</a:t>
            </a:r>
          </a:p>
        </p:txBody>
      </p:sp>
      <p:grpSp>
        <p:nvGrpSpPr>
          <p:cNvPr id="210" name="Raggruppa"/>
          <p:cNvGrpSpPr/>
          <p:nvPr/>
        </p:nvGrpSpPr>
        <p:grpSpPr>
          <a:xfrm>
            <a:off x="-68367" y="13206592"/>
            <a:ext cx="24520734" cy="509408"/>
            <a:chOff x="0" y="0"/>
            <a:chExt cx="24520732" cy="509406"/>
          </a:xfrm>
        </p:grpSpPr>
        <p:sp>
          <p:nvSpPr>
            <p:cNvPr id="208" name="Rettangolo 9"/>
            <p:cNvSpPr/>
            <p:nvPr/>
          </p:nvSpPr>
          <p:spPr>
            <a:xfrm>
              <a:off x="0" y="0"/>
              <a:ext cx="24520733" cy="509407"/>
            </a:xfrm>
            <a:prstGeom prst="rect">
              <a:avLst/>
            </a:prstGeom>
            <a:solidFill>
              <a:srgbClr val="856A57"/>
            </a:solidFill>
            <a:ln w="12700" cap="flat">
              <a:solidFill>
                <a:srgbClr val="856A57"/>
              </a:solidFill>
              <a:prstDash val="solid"/>
              <a:miter lim="400000"/>
            </a:ln>
            <a:effectLst/>
          </p:spPr>
          <p:txBody>
            <a:bodyPr wrap="square" lIns="50800" tIns="50800" rIns="50800" bIns="50800" numCol="1" anchor="ctr">
              <a:noAutofit/>
            </a:bodyPr>
            <a:lstStyle/>
            <a:p>
              <a:pPr algn="ctr">
                <a:defRPr>
                  <a:solidFill>
                    <a:srgbClr val="FFFFFF"/>
                  </a:solidFill>
                </a:defRPr>
              </a:pPr>
              <a:endParaRPr/>
            </a:p>
          </p:txBody>
        </p:sp>
        <p:pic>
          <p:nvPicPr>
            <p:cNvPr id="209" name="Immagine 28" descr="Immagine 28"/>
            <p:cNvPicPr>
              <a:picLocks noChangeAspect="1"/>
            </p:cNvPicPr>
            <p:nvPr/>
          </p:nvPicPr>
          <p:blipFill>
            <a:blip r:embed="rId3"/>
            <a:stretch>
              <a:fillRect/>
            </a:stretch>
          </p:blipFill>
          <p:spPr>
            <a:xfrm>
              <a:off x="23164289" y="92767"/>
              <a:ext cx="1227309" cy="323874"/>
            </a:xfrm>
            <a:prstGeom prst="rect">
              <a:avLst/>
            </a:prstGeom>
            <a:ln w="12700" cap="flat">
              <a:noFill/>
              <a:miter lim="400000"/>
            </a:ln>
            <a:effectLst/>
          </p:spPr>
        </p:pic>
      </p:grpSp>
      <p:sp>
        <p:nvSpPr>
          <p:cNvPr id="211" name="Rettangolo"/>
          <p:cNvSpPr/>
          <p:nvPr/>
        </p:nvSpPr>
        <p:spPr>
          <a:xfrm>
            <a:off x="-62561" y="12700"/>
            <a:ext cx="10371355" cy="1684389"/>
          </a:xfrm>
          <a:prstGeom prst="rect">
            <a:avLst/>
          </a:prstGeom>
          <a:gradFill>
            <a:gsLst>
              <a:gs pos="0">
                <a:schemeClr val="accent1">
                  <a:lumOff val="12500"/>
                </a:schemeClr>
              </a:gs>
              <a:gs pos="100000">
                <a:schemeClr val="accent1">
                  <a:hueOff val="922619"/>
                  <a:lumOff val="46439"/>
                  <a:alpha val="0"/>
                </a:schemeClr>
              </a:gs>
            </a:gsLst>
          </a:gradFill>
          <a:ln w="12700">
            <a:miter lim="400000"/>
          </a:ln>
        </p:spPr>
        <p:txBody>
          <a:bodyPr lIns="50800" tIns="50800" rIns="50800" bIns="50800" anchor="ctr"/>
          <a:lstStyle/>
          <a:p>
            <a:endParaRPr/>
          </a:p>
        </p:txBody>
      </p:sp>
      <p:pic>
        <p:nvPicPr>
          <p:cNvPr id="212" name="98 congresso nazionale slide2.png" descr="98 congresso nazionale slide2.png"/>
          <p:cNvPicPr>
            <a:picLocks noChangeAspect="1"/>
          </p:cNvPicPr>
          <p:nvPr/>
        </p:nvPicPr>
        <p:blipFill>
          <a:blip r:embed="rId4"/>
          <a:srcRect t="22" b="22"/>
          <a:stretch>
            <a:fillRect/>
          </a:stretch>
        </p:blipFill>
        <p:spPr>
          <a:xfrm>
            <a:off x="593804" y="263341"/>
            <a:ext cx="2888794" cy="250054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Personalizzato</PresentationFormat>
  <Paragraphs>17</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Helvetica Neue</vt:lpstr>
      <vt:lpstr>Helvetica Neue Medium</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Società Italiana di Urologia Siu Service srl</cp:lastModifiedBy>
  <cp:revision>1</cp:revision>
  <dcterms:modified xsi:type="dcterms:W3CDTF">2025-06-11T08:45:56Z</dcterms:modified>
</cp:coreProperties>
</file>